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TENHO </a:t>
            </a:r>
            <a:br>
              <a:rPr lang="pt-BR" dirty="0"/>
            </a:br>
            <a:r>
              <a:rPr lang="pt-BR" dirty="0"/>
              <a:t>UM AMIGO </a:t>
            </a:r>
            <a:br>
              <a:rPr lang="pt-BR" dirty="0"/>
            </a:br>
            <a:r>
              <a:rPr lang="pt-BR" dirty="0"/>
              <a:t>QUE ME </a:t>
            </a:r>
            <a:br>
              <a:rPr lang="pt-BR" dirty="0"/>
            </a:br>
            <a:r>
              <a:rPr lang="pt-BR" dirty="0"/>
              <a:t>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EU TENHO UM AMIGO QUE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Eu tenho um Amigo que me ama, </a:t>
            </a:r>
          </a:p>
          <a:p>
            <a:r>
              <a:rPr lang="pt-BR" sz="4000" dirty="0"/>
              <a:t>me ama, me ama. </a:t>
            </a:r>
          </a:p>
          <a:p>
            <a:r>
              <a:rPr lang="pt-BR" sz="4000" dirty="0"/>
              <a:t>Eu tenho um Amigo que me ama; </a:t>
            </a:r>
          </a:p>
          <a:p>
            <a:r>
              <a:rPr lang="pt-BR" sz="4000" dirty="0"/>
              <a:t>Seu nome é Jesus.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EU TENHO UM AMIGO QUE ME AMA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D27C6F3-FD70-4DD3-918B-ADF8A9E312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Jesus, </a:t>
            </a:r>
          </a:p>
          <a:p>
            <a:r>
              <a:rPr lang="pt-BR" dirty="0"/>
              <a:t>Seu nome é Jesus. </a:t>
            </a:r>
          </a:p>
          <a:p>
            <a:r>
              <a:rPr lang="pt-BR" dirty="0"/>
              <a:t>Jesus, Jesus</a:t>
            </a:r>
            <a:r>
              <a:rPr lang="pt-BR"/>
              <a:t>, </a:t>
            </a:r>
          </a:p>
          <a:p>
            <a:r>
              <a:rPr lang="pt-BR"/>
              <a:t>Seu </a:t>
            </a:r>
            <a:r>
              <a:rPr lang="pt-BR" dirty="0"/>
              <a:t>nome é Jesus. </a:t>
            </a:r>
          </a:p>
        </p:txBody>
      </p:sp>
    </p:spTree>
    <p:extLst>
      <p:ext uri="{BB962C8B-B14F-4D97-AF65-F5344CB8AC3E}">
        <p14:creationId xmlns:p14="http://schemas.microsoft.com/office/powerpoint/2010/main" val="879551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64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TENHO  UM AMIGO  QUE ME  AMA</vt:lpstr>
      <vt:lpstr>EU TENHO UM AMIGO QUE ME AMA</vt:lpstr>
      <vt:lpstr>EU TENHO UM AMIGO QUE ME AMA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2019-06-12T23:26:28Z</dcterms:modified>
</cp:coreProperties>
</file>

<file path=docProps/thumbnail.jpeg>
</file>